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0B463-618A-4891-9AF6-6033097AFFE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1EEB-A5A3-4EF7-8943-0E32AED03CC2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mtClean="0"/>
              <a:t>SOIRÉE FVCQ 2012</a:t>
            </a:r>
            <a:br>
              <a:rPr lang="fr-CH" smtClean="0"/>
            </a:br>
            <a:r>
              <a:rPr lang="fr-CH"/>
              <a:t>6</a:t>
            </a:r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Affichage à l'écran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SOIRÉE FVCQ 2012 6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6</dc:title>
  <dc:creator>André Arn</dc:creator>
  <cp:lastModifiedBy>André Arn</cp:lastModifiedBy>
  <cp:revision>1</cp:revision>
  <dcterms:created xsi:type="dcterms:W3CDTF">2012-06-08T14:57:16Z</dcterms:created>
  <dcterms:modified xsi:type="dcterms:W3CDTF">2012-06-08T14:58:44Z</dcterms:modified>
</cp:coreProperties>
</file>